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35"/>
    <a:srgbClr val="0067C5"/>
    <a:srgbClr val="000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72"/>
    <p:restoredTop sz="96405"/>
  </p:normalViewPr>
  <p:slideViewPr>
    <p:cSldViewPr snapToGrid="0">
      <p:cViewPr>
        <p:scale>
          <a:sx n="49" d="100"/>
          <a:sy n="49" d="100"/>
        </p:scale>
        <p:origin x="2808" y="-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dirty="0">
                <a:solidFill>
                  <a:schemeClr val="tx1"/>
                </a:solidFill>
                <a:latin typeface="Gotham Bold" pitchFamily="2" charset="0"/>
                <a:cs typeface="Gotham Bold" pitchFamily="2" charset="0"/>
              </a:rPr>
              <a:t>Chart/Table</a:t>
            </a:r>
            <a:r>
              <a:rPr lang="en-US" b="1" i="0" baseline="0" dirty="0">
                <a:solidFill>
                  <a:schemeClr val="tx1"/>
                </a:solidFill>
                <a:latin typeface="Gotham Bold" pitchFamily="2" charset="0"/>
                <a:cs typeface="Gotham Bold" pitchFamily="2" charset="0"/>
              </a:rPr>
              <a:t> Title</a:t>
            </a:r>
            <a:endParaRPr lang="en-US" b="1" i="0" dirty="0">
              <a:solidFill>
                <a:schemeClr val="tx1"/>
              </a:solidFill>
              <a:latin typeface="Gotham Bold" pitchFamily="2" charset="0"/>
              <a:cs typeface="Gotham Bold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DE2-7B4F-B6E8-9F464452F88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DE2-7B4F-B6E8-9F464452F88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DE2-7B4F-B6E8-9F464452F8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7279055"/>
        <c:axId val="87280783"/>
      </c:lineChart>
      <c:catAx>
        <c:axId val="872790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280783"/>
        <c:crosses val="autoZero"/>
        <c:auto val="1"/>
        <c:lblAlgn val="ctr"/>
        <c:lblOffset val="100"/>
        <c:noMultiLvlLbl val="0"/>
      </c:catAx>
      <c:valAx>
        <c:axId val="87280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279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67C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FA-8F4C-8B83-37F4730838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7F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FA-8F4C-8B83-37F4730838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DB8">
                <a:alpha val="74902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FA-8F4C-8B83-37F4730838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4958895"/>
        <c:axId val="1364387679"/>
      </c:barChart>
      <c:catAx>
        <c:axId val="13649588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387679"/>
        <c:crosses val="autoZero"/>
        <c:auto val="1"/>
        <c:lblAlgn val="ctr"/>
        <c:lblOffset val="100"/>
        <c:noMultiLvlLbl val="0"/>
      </c:catAx>
      <c:valAx>
        <c:axId val="1364387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49588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rgbClr val="007F3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ABA-3345-B4D8-EF7A3180B56C}"/>
              </c:ext>
            </c:extLst>
          </c:dPt>
          <c:dPt>
            <c:idx val="1"/>
            <c:bubble3D val="0"/>
            <c:spPr>
              <a:solidFill>
                <a:srgbClr val="005DB8">
                  <a:alpha val="6902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ABA-3345-B4D8-EF7A3180B56C}"/>
              </c:ext>
            </c:extLst>
          </c:dPt>
          <c:dPt>
            <c:idx val="2"/>
            <c:bubble3D val="0"/>
            <c:spPr>
              <a:solidFill>
                <a:srgbClr val="00833F">
                  <a:alpha val="6902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ABA-3345-B4D8-EF7A3180B56C}"/>
              </c:ext>
            </c:extLst>
          </c:dPt>
          <c:dPt>
            <c:idx val="3"/>
            <c:bubble3D val="0"/>
            <c:spPr>
              <a:solidFill>
                <a:srgbClr val="0067C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ABA-3345-B4D8-EF7A3180B56C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BA-3345-B4D8-EF7A3180B5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DABA-3345-B4D8-EF7A3180B56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DABA-3345-B4D8-EF7A3180B5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DABA-3345-B4D8-EF7A3180B5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DABA-3345-B4D8-EF7A3180B56C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ABA-3345-B4D8-EF7A3180B56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ABA-3345-B4D8-EF7A3180B56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ABA-3345-B4D8-EF7A3180B5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ABA-3345-B4D8-EF7A3180B5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DABA-3345-B4D8-EF7A3180B56C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ABA-3345-B4D8-EF7A3180B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0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7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5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7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4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62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10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0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1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3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0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1BB7F-7858-594D-9D5B-C49D12A5B05D}" type="datetimeFigureOut">
              <a:rPr lang="en-US" smtClean="0"/>
              <a:t>2/24/25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32C7F-A659-0F47-A0F0-B9D66A90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6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Column Bg">
            <a:extLst>
              <a:ext uri="{FF2B5EF4-FFF2-40B4-BE49-F238E27FC236}">
                <a16:creationId xmlns:a16="http://schemas.microsoft.com/office/drawing/2014/main" id="{BACC9648-6CB9-B8AB-6F46-FD00607723F7}"/>
              </a:ext>
            </a:extLst>
          </p:cNvPr>
          <p:cNvSpPr>
            <a:spLocks noChangeAspect="1"/>
          </p:cNvSpPr>
          <p:nvPr/>
        </p:nvSpPr>
        <p:spPr>
          <a:xfrm>
            <a:off x="457200" y="8147818"/>
            <a:ext cx="11485343" cy="24404822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Middle Colum Bg">
            <a:extLst>
              <a:ext uri="{FF2B5EF4-FFF2-40B4-BE49-F238E27FC236}">
                <a16:creationId xmlns:a16="http://schemas.microsoft.com/office/drawing/2014/main" id="{BC2A678E-A27A-DC0B-8B68-BAAD8C676E6C}"/>
              </a:ext>
            </a:extLst>
          </p:cNvPr>
          <p:cNvSpPr>
            <a:spLocks noChangeAspect="1"/>
          </p:cNvSpPr>
          <p:nvPr/>
        </p:nvSpPr>
        <p:spPr>
          <a:xfrm>
            <a:off x="12463511" y="8147818"/>
            <a:ext cx="18964177" cy="24404822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Column Bg">
            <a:extLst>
              <a:ext uri="{FF2B5EF4-FFF2-40B4-BE49-F238E27FC236}">
                <a16:creationId xmlns:a16="http://schemas.microsoft.com/office/drawing/2014/main" id="{CA9BDF21-1777-428D-0A50-340C3A323026}"/>
              </a:ext>
            </a:extLst>
          </p:cNvPr>
          <p:cNvSpPr>
            <a:spLocks noChangeAspect="1"/>
          </p:cNvSpPr>
          <p:nvPr/>
        </p:nvSpPr>
        <p:spPr>
          <a:xfrm>
            <a:off x="31973520" y="8147818"/>
            <a:ext cx="11485343" cy="24313382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91CC70-4194-0BBE-DA53-B2FF9A4803F3}"/>
              </a:ext>
            </a:extLst>
          </p:cNvPr>
          <p:cNvSpPr/>
          <p:nvPr/>
        </p:nvSpPr>
        <p:spPr>
          <a:xfrm>
            <a:off x="770038" y="8440254"/>
            <a:ext cx="10859666" cy="902597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C52F4B-8E26-2EE0-A5EA-7950EF11673F}"/>
              </a:ext>
            </a:extLst>
          </p:cNvPr>
          <p:cNvSpPr txBox="1"/>
          <p:nvPr/>
        </p:nvSpPr>
        <p:spPr>
          <a:xfrm>
            <a:off x="2530776" y="8476054"/>
            <a:ext cx="727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007998-1E53-FBD1-3526-D52C4A500894}"/>
              </a:ext>
            </a:extLst>
          </p:cNvPr>
          <p:cNvSpPr txBox="1"/>
          <p:nvPr/>
        </p:nvSpPr>
        <p:spPr>
          <a:xfrm>
            <a:off x="770036" y="9635286"/>
            <a:ext cx="10859667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effectLst/>
                <a:latin typeface="Gotham" pitchFamily="2" charset="0"/>
              </a:rPr>
              <a:t>Lorem ipsum dolor sit </a:t>
            </a:r>
            <a:r>
              <a:rPr lang="en-US" sz="2500" dirty="0" err="1">
                <a:effectLst/>
                <a:latin typeface="Gotham" pitchFamily="2" charset="0"/>
              </a:rPr>
              <a:t>amet</a:t>
            </a:r>
            <a:r>
              <a:rPr lang="en-US" sz="2500" dirty="0">
                <a:effectLst/>
                <a:latin typeface="Gotham" pitchFamily="2" charset="0"/>
              </a:rPr>
              <a:t>, </a:t>
            </a:r>
            <a:r>
              <a:rPr lang="en-US" sz="2500" dirty="0" err="1">
                <a:effectLst/>
                <a:latin typeface="Gotham" pitchFamily="2" charset="0"/>
              </a:rPr>
              <a:t>consectetuer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adipiscing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elit</a:t>
            </a:r>
            <a:r>
              <a:rPr lang="en-US" sz="2500" dirty="0">
                <a:effectLst/>
                <a:latin typeface="Gotham" pitchFamily="2" charset="0"/>
              </a:rPr>
              <a:t>, sed diam </a:t>
            </a:r>
            <a:r>
              <a:rPr lang="en-US" sz="2500" dirty="0" err="1">
                <a:effectLst/>
                <a:latin typeface="Gotham" pitchFamily="2" charset="0"/>
              </a:rPr>
              <a:t>nonummy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nibh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euismod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tincidunt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ut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laoreet</a:t>
            </a:r>
            <a:r>
              <a:rPr lang="en-US" sz="2500" dirty="0">
                <a:effectLst/>
                <a:latin typeface="Gotham" pitchFamily="2" charset="0"/>
              </a:rPr>
              <a:t> Lorem ipsum dolor sit </a:t>
            </a:r>
            <a:r>
              <a:rPr lang="en-US" sz="2500" dirty="0" err="1">
                <a:effectLst/>
                <a:latin typeface="Gotham" pitchFamily="2" charset="0"/>
              </a:rPr>
              <a:t>amet</a:t>
            </a:r>
            <a:r>
              <a:rPr lang="en-US" sz="2500" dirty="0">
                <a:effectLst/>
                <a:latin typeface="Gotham" pitchFamily="2" charset="0"/>
              </a:rPr>
              <a:t>, </a:t>
            </a:r>
            <a:r>
              <a:rPr lang="en-US" sz="2500" dirty="0" err="1">
                <a:effectLst/>
                <a:latin typeface="Gotham" pitchFamily="2" charset="0"/>
              </a:rPr>
              <a:t>consectetuer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adipiscing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elit</a:t>
            </a:r>
            <a:r>
              <a:rPr lang="en-US" sz="2500" dirty="0">
                <a:effectLst/>
                <a:latin typeface="Gotham" pitchFamily="2" charset="0"/>
              </a:rPr>
              <a:t>, sed diam </a:t>
            </a:r>
            <a:r>
              <a:rPr lang="en-US" sz="2500" dirty="0" err="1">
                <a:effectLst/>
                <a:latin typeface="Gotham" pitchFamily="2" charset="0"/>
              </a:rPr>
              <a:t>nonummy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nibh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euismod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tincidunt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ut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laoreet</a:t>
            </a:r>
            <a:r>
              <a:rPr lang="en-US" sz="2500" dirty="0">
                <a:effectLst/>
                <a:latin typeface="Gotham" pitchFamily="2" charset="0"/>
              </a:rPr>
              <a:t> dolore magna </a:t>
            </a:r>
            <a:r>
              <a:rPr lang="en-US" sz="2500" dirty="0" err="1">
                <a:effectLst/>
                <a:latin typeface="Gotham" pitchFamily="2" charset="0"/>
              </a:rPr>
              <a:t>aliquam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erat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volutpat</a:t>
            </a:r>
            <a:r>
              <a:rPr lang="en-US" sz="2500" dirty="0">
                <a:effectLst/>
                <a:latin typeface="Gotham" pitchFamily="2" charset="0"/>
              </a:rPr>
              <a:t>. Ut </a:t>
            </a:r>
            <a:r>
              <a:rPr lang="en-US" sz="2500" dirty="0" err="1">
                <a:effectLst/>
                <a:latin typeface="Gotham" pitchFamily="2" charset="0"/>
              </a:rPr>
              <a:t>wisi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enim</a:t>
            </a:r>
            <a:r>
              <a:rPr lang="en-US" sz="2500" dirty="0">
                <a:effectLst/>
                <a:latin typeface="Gotham" pitchFamily="2" charset="0"/>
              </a:rPr>
              <a:t> ad minim </a:t>
            </a:r>
            <a:r>
              <a:rPr lang="en-US" sz="2500" dirty="0" err="1">
                <a:effectLst/>
                <a:latin typeface="Gotham" pitchFamily="2" charset="0"/>
              </a:rPr>
              <a:t>veniam</a:t>
            </a:r>
            <a:r>
              <a:rPr lang="en-US" sz="2500" dirty="0">
                <a:effectLst/>
                <a:latin typeface="Gotham" pitchFamily="2" charset="0"/>
              </a:rPr>
              <a:t>, </a:t>
            </a:r>
            <a:r>
              <a:rPr lang="en-US" sz="2500" dirty="0" err="1">
                <a:effectLst/>
                <a:latin typeface="Gotham" pitchFamily="2" charset="0"/>
              </a:rPr>
              <a:t>quis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nostrud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exerci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tation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ullamcorper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suscipit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lobortis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nisl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ut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aliquip</a:t>
            </a:r>
            <a:r>
              <a:rPr lang="en-US" sz="2500" dirty="0">
                <a:effectLst/>
                <a:latin typeface="Gotham" pitchFamily="2" charset="0"/>
              </a:rPr>
              <a:t> ex </a:t>
            </a:r>
            <a:r>
              <a:rPr lang="en-US" sz="2500" dirty="0" err="1">
                <a:effectLst/>
                <a:latin typeface="Gotham" pitchFamily="2" charset="0"/>
              </a:rPr>
              <a:t>ea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commodo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consequat</a:t>
            </a:r>
            <a:r>
              <a:rPr lang="en-US" sz="2500" dirty="0">
                <a:effectLst/>
                <a:latin typeface="Gotham" pitchFamily="2" charset="0"/>
              </a:rPr>
              <a:t>. Duis autem vel </a:t>
            </a:r>
            <a:r>
              <a:rPr lang="en-US" sz="2500" dirty="0" err="1">
                <a:effectLst/>
                <a:latin typeface="Gotham" pitchFamily="2" charset="0"/>
              </a:rPr>
              <a:t>eum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iriure</a:t>
            </a:r>
            <a:r>
              <a:rPr lang="en-US" sz="2500" dirty="0">
                <a:effectLst/>
                <a:latin typeface="Gotham" pitchFamily="2" charset="0"/>
              </a:rPr>
              <a:t> dolor in </a:t>
            </a:r>
            <a:r>
              <a:rPr lang="en-US" sz="2500" dirty="0" err="1">
                <a:effectLst/>
                <a:latin typeface="Gotham" pitchFamily="2" charset="0"/>
              </a:rPr>
              <a:t>hendrerit</a:t>
            </a:r>
            <a:r>
              <a:rPr lang="en-US" sz="2500" dirty="0">
                <a:effectLst/>
                <a:latin typeface="Gotham" pitchFamily="2" charset="0"/>
              </a:rPr>
              <a:t> in </a:t>
            </a:r>
            <a:r>
              <a:rPr lang="en-US" sz="2500" dirty="0" err="1">
                <a:effectLst/>
                <a:latin typeface="Gotham" pitchFamily="2" charset="0"/>
              </a:rPr>
              <a:t>vulputate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velit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esse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molestie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consequat</a:t>
            </a:r>
            <a:r>
              <a:rPr lang="en-US" sz="2500" dirty="0">
                <a:effectLst/>
                <a:latin typeface="Gotham" pitchFamily="2" charset="0"/>
              </a:rPr>
              <a:t>, vel illum dolore </a:t>
            </a:r>
            <a:r>
              <a:rPr lang="en-US" sz="2500" dirty="0" err="1">
                <a:effectLst/>
                <a:latin typeface="Gotham" pitchFamily="2" charset="0"/>
              </a:rPr>
              <a:t>eu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feugiat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nulla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facilisis</a:t>
            </a:r>
            <a:r>
              <a:rPr lang="en-US" sz="2500" dirty="0">
                <a:effectLst/>
                <a:latin typeface="Gotham" pitchFamily="2" charset="0"/>
              </a:rPr>
              <a:t> at </a:t>
            </a:r>
            <a:r>
              <a:rPr lang="en-US" sz="2500" dirty="0" err="1">
                <a:effectLst/>
                <a:latin typeface="Gotham" pitchFamily="2" charset="0"/>
              </a:rPr>
              <a:t>vero</a:t>
            </a:r>
            <a:r>
              <a:rPr lang="en-US" sz="2500" dirty="0">
                <a:effectLst/>
                <a:latin typeface="Gotham" pitchFamily="2" charset="0"/>
              </a:rPr>
              <a:t> eros et </a:t>
            </a:r>
            <a:r>
              <a:rPr lang="en-US" sz="2500" dirty="0" err="1">
                <a:effectLst/>
                <a:latin typeface="Gotham" pitchFamily="2" charset="0"/>
              </a:rPr>
              <a:t>accumsan</a:t>
            </a:r>
            <a:r>
              <a:rPr lang="en-US" sz="2500" dirty="0">
                <a:effectLst/>
                <a:latin typeface="Gotham" pitchFamily="2" charset="0"/>
              </a:rPr>
              <a:t> et </a:t>
            </a:r>
            <a:r>
              <a:rPr lang="en-US" sz="2500" dirty="0" err="1">
                <a:effectLst/>
                <a:latin typeface="Gotham" pitchFamily="2" charset="0"/>
              </a:rPr>
              <a:t>iusto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odio</a:t>
            </a:r>
            <a:r>
              <a:rPr lang="en-US" sz="2500" dirty="0">
                <a:effectLst/>
                <a:latin typeface="Gotham" pitchFamily="2" charset="0"/>
              </a:rPr>
              <a:t>. </a:t>
            </a:r>
          </a:p>
          <a:p>
            <a:endParaRPr lang="en-US" sz="2500" dirty="0">
              <a:effectLst/>
            </a:endParaRPr>
          </a:p>
          <a:p>
            <a:r>
              <a:rPr lang="en-US" sz="2500" dirty="0">
                <a:effectLst/>
                <a:latin typeface="Gotham" pitchFamily="2" charset="0"/>
              </a:rPr>
              <a:t>Lorem ipsum dolor sit </a:t>
            </a:r>
            <a:r>
              <a:rPr lang="en-US" sz="2500" dirty="0" err="1">
                <a:effectLst/>
                <a:latin typeface="Gotham" pitchFamily="2" charset="0"/>
              </a:rPr>
              <a:t>amet</a:t>
            </a:r>
            <a:r>
              <a:rPr lang="en-US" sz="2500" dirty="0">
                <a:effectLst/>
                <a:latin typeface="Gotham" pitchFamily="2" charset="0"/>
              </a:rPr>
              <a:t>, </a:t>
            </a:r>
            <a:r>
              <a:rPr lang="en-US" sz="2500" dirty="0" err="1">
                <a:effectLst/>
                <a:latin typeface="Gotham" pitchFamily="2" charset="0"/>
              </a:rPr>
              <a:t>consectetuer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adipiscing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elit</a:t>
            </a:r>
            <a:r>
              <a:rPr lang="en-US" sz="2500" dirty="0">
                <a:effectLst/>
                <a:latin typeface="Gotham" pitchFamily="2" charset="0"/>
              </a:rPr>
              <a:t>, sed diam </a:t>
            </a:r>
            <a:r>
              <a:rPr lang="en-US" sz="2500" dirty="0" err="1">
                <a:effectLst/>
                <a:latin typeface="Gotham" pitchFamily="2" charset="0"/>
              </a:rPr>
              <a:t>nonummy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nibh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euismod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tinciduntveniam</a:t>
            </a:r>
            <a:r>
              <a:rPr lang="en-US" sz="2500" dirty="0">
                <a:effectLst/>
                <a:latin typeface="Gotham" pitchFamily="2" charset="0"/>
              </a:rPr>
              <a:t>. </a:t>
            </a:r>
            <a:endParaRPr lang="en-US" sz="2500" dirty="0">
              <a:effectLst/>
            </a:endParaRPr>
          </a:p>
          <a:p>
            <a:endParaRPr lang="en-US" sz="2500" dirty="0">
              <a:latin typeface="Gotham" pitchFamily="2" charset="0"/>
              <a:cs typeface="Gotham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FC21CC-F2A4-792A-8679-6E80D5D0D397}"/>
              </a:ext>
            </a:extLst>
          </p:cNvPr>
          <p:cNvSpPr/>
          <p:nvPr/>
        </p:nvSpPr>
        <p:spPr>
          <a:xfrm>
            <a:off x="770037" y="15341315"/>
            <a:ext cx="10859666" cy="902597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F2209BA-DD4C-4259-3AF8-924BE5B5024C}"/>
              </a:ext>
            </a:extLst>
          </p:cNvPr>
          <p:cNvSpPr/>
          <p:nvPr/>
        </p:nvSpPr>
        <p:spPr>
          <a:xfrm>
            <a:off x="15659100" y="25067173"/>
            <a:ext cx="12328071" cy="68758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4C41F3-BAD7-1028-0F6F-9AE0CABD14C5}"/>
              </a:ext>
            </a:extLst>
          </p:cNvPr>
          <p:cNvSpPr txBox="1"/>
          <p:nvPr/>
        </p:nvSpPr>
        <p:spPr>
          <a:xfrm>
            <a:off x="770035" y="16511115"/>
            <a:ext cx="1085966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tincidunt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ut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. </a:t>
            </a:r>
          </a:p>
          <a:p>
            <a:endParaRPr lang="en-US" sz="2500" dirty="0">
              <a:latin typeface="Gotham" pitchFamily="2" charset="0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elit</a:t>
            </a:r>
            <a:endParaRPr lang="en-US" sz="2500" dirty="0">
              <a:latin typeface="Gotham" pitchFamily="2" charset="0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cs typeface="Gotham" pitchFamily="2" charset="0"/>
              </a:rPr>
              <a:t>Ut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wisi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enim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ad minim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veniam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quis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nostrud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exerci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tation</a:t>
            </a:r>
            <a:endParaRPr lang="en-US" sz="2500" dirty="0">
              <a:latin typeface="Gotham" pitchFamily="2" charset="0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cs typeface="Gotham" pitchFamily="2" charset="0"/>
              </a:rPr>
              <a:t>Duis autem vel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eum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iriure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dolor in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hendrerit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in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vulputate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velit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esse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molestie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consequat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vel illum dolore</a:t>
            </a:r>
          </a:p>
          <a:p>
            <a:endParaRPr lang="en-US" sz="2400" dirty="0">
              <a:latin typeface="Gotham" pitchFamily="2" charset="0"/>
              <a:cs typeface="Gotham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F54EC4-CF7E-C14C-A0A6-FDC477869B75}"/>
              </a:ext>
            </a:extLst>
          </p:cNvPr>
          <p:cNvSpPr txBox="1"/>
          <p:nvPr/>
        </p:nvSpPr>
        <p:spPr>
          <a:xfrm>
            <a:off x="566449" y="20164556"/>
            <a:ext cx="6605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Gotham Bold" pitchFamily="2" charset="0"/>
                <a:cs typeface="Gotham Bold" pitchFamily="2" charset="0"/>
              </a:rPr>
              <a:t>Your Chart/Table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0DC9A8-7347-1B97-35F9-38DEEA72FB7F}"/>
              </a:ext>
            </a:extLst>
          </p:cNvPr>
          <p:cNvSpPr txBox="1"/>
          <p:nvPr/>
        </p:nvSpPr>
        <p:spPr>
          <a:xfrm>
            <a:off x="566448" y="25730204"/>
            <a:ext cx="6605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Gotham Bold" pitchFamily="2" charset="0"/>
                <a:cs typeface="Gotham Bold" pitchFamily="2" charset="0"/>
              </a:rPr>
              <a:t>Your Chart/Table Title Here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DA8816C9-96AE-6840-37F6-1F70522A3A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175384"/>
              </p:ext>
            </p:extLst>
          </p:nvPr>
        </p:nvGraphicFramePr>
        <p:xfrm>
          <a:off x="811258" y="26422616"/>
          <a:ext cx="10836730" cy="5617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6638F30-2EE0-B539-4CBE-213C5A462994}"/>
              </a:ext>
            </a:extLst>
          </p:cNvPr>
          <p:cNvSpPr txBox="1"/>
          <p:nvPr/>
        </p:nvSpPr>
        <p:spPr>
          <a:xfrm>
            <a:off x="2320345" y="15377114"/>
            <a:ext cx="727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0CEE9AE-D717-3ED5-0873-9420940CD9DD}"/>
              </a:ext>
            </a:extLst>
          </p:cNvPr>
          <p:cNvSpPr/>
          <p:nvPr/>
        </p:nvSpPr>
        <p:spPr>
          <a:xfrm>
            <a:off x="12757931" y="8440253"/>
            <a:ext cx="18335830" cy="902597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847BB88-01AC-8BF0-79E5-6593B289965B}"/>
              </a:ext>
            </a:extLst>
          </p:cNvPr>
          <p:cNvSpPr/>
          <p:nvPr/>
        </p:nvSpPr>
        <p:spPr>
          <a:xfrm>
            <a:off x="12776981" y="20005644"/>
            <a:ext cx="18214648" cy="902597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33EA3F-2817-0FAE-3F7C-A152A292EF6D}"/>
              </a:ext>
            </a:extLst>
          </p:cNvPr>
          <p:cNvSpPr txBox="1"/>
          <p:nvPr/>
        </p:nvSpPr>
        <p:spPr>
          <a:xfrm>
            <a:off x="18222805" y="8476052"/>
            <a:ext cx="727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A38D0C-531B-9CF5-0D42-3D9AAFE05154}"/>
              </a:ext>
            </a:extLst>
          </p:cNvPr>
          <p:cNvSpPr txBox="1"/>
          <p:nvPr/>
        </p:nvSpPr>
        <p:spPr>
          <a:xfrm>
            <a:off x="18241855" y="20026753"/>
            <a:ext cx="7279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48F161-359B-67FB-1E1B-0F21ECCE9A10}"/>
              </a:ext>
            </a:extLst>
          </p:cNvPr>
          <p:cNvSpPr txBox="1"/>
          <p:nvPr/>
        </p:nvSpPr>
        <p:spPr>
          <a:xfrm>
            <a:off x="12744238" y="18615438"/>
            <a:ext cx="182146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tincidunt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ut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. 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. Ut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dolore magna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aliqum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erat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volute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youlat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C00740-5236-66D5-F690-EA60B4837A6D}"/>
              </a:ext>
            </a:extLst>
          </p:cNvPr>
          <p:cNvSpPr txBox="1"/>
          <p:nvPr/>
        </p:nvSpPr>
        <p:spPr>
          <a:xfrm>
            <a:off x="12744237" y="21307359"/>
            <a:ext cx="1821464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tincidunt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ut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. </a:t>
            </a:r>
            <a:r>
              <a:rPr lang="en-US" sz="2500" dirty="0">
                <a:effectLst/>
                <a:latin typeface="Gotham" pitchFamily="2" charset="0"/>
              </a:rPr>
              <a:t>Lorem ipsum dolor sit </a:t>
            </a:r>
            <a:r>
              <a:rPr lang="en-US" sz="2500" dirty="0" err="1">
                <a:effectLst/>
                <a:latin typeface="Gotham" pitchFamily="2" charset="0"/>
              </a:rPr>
              <a:t>amet</a:t>
            </a:r>
            <a:r>
              <a:rPr lang="en-US" sz="2500" dirty="0">
                <a:effectLst/>
                <a:latin typeface="Gotham" pitchFamily="2" charset="0"/>
              </a:rPr>
              <a:t>, </a:t>
            </a:r>
            <a:r>
              <a:rPr lang="en-US" sz="2500" dirty="0" err="1">
                <a:effectLst/>
                <a:latin typeface="Gotham" pitchFamily="2" charset="0"/>
              </a:rPr>
              <a:t>consectetuer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adipiscing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elit</a:t>
            </a:r>
            <a:r>
              <a:rPr lang="en-US" sz="2500" dirty="0">
                <a:effectLst/>
                <a:latin typeface="Gotham" pitchFamily="2" charset="0"/>
              </a:rPr>
              <a:t>, sed diam </a:t>
            </a:r>
            <a:r>
              <a:rPr lang="en-US" sz="2500" dirty="0" err="1">
                <a:effectLst/>
                <a:latin typeface="Gotham" pitchFamily="2" charset="0"/>
              </a:rPr>
              <a:t>nonummy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nibh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euismod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tincidunt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ut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laoreet</a:t>
            </a:r>
            <a:r>
              <a:rPr lang="en-US" sz="2500" dirty="0">
                <a:effectLst/>
                <a:latin typeface="Gotham" pitchFamily="2" charset="0"/>
              </a:rPr>
              <a:t> Lorem ipsum dolor sit </a:t>
            </a:r>
            <a:r>
              <a:rPr lang="en-US" sz="2500" dirty="0" err="1">
                <a:effectLst/>
                <a:latin typeface="Gotham" pitchFamily="2" charset="0"/>
              </a:rPr>
              <a:t>amet</a:t>
            </a:r>
            <a:r>
              <a:rPr lang="en-US" sz="2500" dirty="0">
                <a:effectLst/>
                <a:latin typeface="Gotham" pitchFamily="2" charset="0"/>
              </a:rPr>
              <a:t>, </a:t>
            </a:r>
            <a:r>
              <a:rPr lang="en-US" sz="2500" dirty="0" err="1">
                <a:effectLst/>
                <a:latin typeface="Gotham" pitchFamily="2" charset="0"/>
              </a:rPr>
              <a:t>consectetuer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adipiscing</a:t>
            </a:r>
            <a:r>
              <a:rPr lang="en-US" sz="2500" dirty="0">
                <a:effectLst/>
                <a:latin typeface="Gotham" pitchFamily="2" charset="0"/>
              </a:rPr>
              <a:t> </a:t>
            </a:r>
            <a:r>
              <a:rPr lang="en-US" sz="2500" dirty="0" err="1">
                <a:effectLst/>
                <a:latin typeface="Gotham" pitchFamily="2" charset="0"/>
              </a:rPr>
              <a:t>elit</a:t>
            </a:r>
            <a:endParaRPr lang="en-US" sz="2500" dirty="0">
              <a:effectLst/>
              <a:latin typeface="Gotham" pitchFamily="2" charset="0"/>
            </a:endParaRPr>
          </a:p>
          <a:p>
            <a:endParaRPr lang="en-US" sz="2500" dirty="0">
              <a:latin typeface="Gotham" pitchFamily="2" charset="0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elit</a:t>
            </a:r>
            <a:endParaRPr lang="en-US" sz="2500" dirty="0">
              <a:latin typeface="Gotham" pitchFamily="2" charset="0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cs typeface="Gotham" pitchFamily="2" charset="0"/>
              </a:rPr>
              <a:t>Ut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wisi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enim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ad minim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veniam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quis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nostrud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exerci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tation</a:t>
            </a:r>
            <a:endParaRPr lang="en-US" sz="2500" dirty="0">
              <a:latin typeface="Gotham" pitchFamily="2" charset="0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cs typeface="Gotham" pitchFamily="2" charset="0"/>
              </a:rPr>
              <a:t>Duis autem vel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eum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iriure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dolor in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hendrerit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in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vulputate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velit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esse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molestie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cs typeface="Gotham" pitchFamily="2" charset="0"/>
              </a:rPr>
              <a:t>consequat</a:t>
            </a:r>
            <a:r>
              <a:rPr lang="en-US" sz="2500" dirty="0">
                <a:latin typeface="Gotham" pitchFamily="2" charset="0"/>
                <a:cs typeface="Gotham" pitchFamily="2" charset="0"/>
              </a:rPr>
              <a:t>, vel illum dolore</a:t>
            </a:r>
          </a:p>
          <a:p>
            <a:endParaRPr lang="en-US" sz="2400" dirty="0">
              <a:latin typeface="Gotham" pitchFamily="2" charset="0"/>
              <a:cs typeface="Gotham" pitchFamily="2" charset="0"/>
            </a:endParaRPr>
          </a:p>
        </p:txBody>
      </p:sp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F8694A95-0B48-8738-57DC-6CFCB44F14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9483193"/>
              </p:ext>
            </p:extLst>
          </p:nvPr>
        </p:nvGraphicFramePr>
        <p:xfrm>
          <a:off x="15975107" y="25279283"/>
          <a:ext cx="11698940" cy="6663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" name="TextBox 63">
            <a:extLst>
              <a:ext uri="{FF2B5EF4-FFF2-40B4-BE49-F238E27FC236}">
                <a16:creationId xmlns:a16="http://schemas.microsoft.com/office/drawing/2014/main" id="{77C2E135-9B75-DB92-E497-25DBED0AB1BD}"/>
              </a:ext>
            </a:extLst>
          </p:cNvPr>
          <p:cNvSpPr txBox="1"/>
          <p:nvPr/>
        </p:nvSpPr>
        <p:spPr>
          <a:xfrm>
            <a:off x="12778392" y="24334759"/>
            <a:ext cx="18180493" cy="70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Gotham Bold" pitchFamily="2" charset="0"/>
                <a:cs typeface="Gotham Bold" pitchFamily="2" charset="0"/>
              </a:rPr>
              <a:t>Your Chart/Table Title Here</a:t>
            </a:r>
          </a:p>
        </p:txBody>
      </p: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93846675-E8A9-826B-6C00-91DBA719C3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992568"/>
              </p:ext>
            </p:extLst>
          </p:nvPr>
        </p:nvGraphicFramePr>
        <p:xfrm>
          <a:off x="31991809" y="14523719"/>
          <a:ext cx="11485343" cy="88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382EEA57-62B8-5BF5-0BBA-0B6542A58BFD}"/>
              </a:ext>
            </a:extLst>
          </p:cNvPr>
          <p:cNvSpPr txBox="1"/>
          <p:nvPr/>
        </p:nvSpPr>
        <p:spPr>
          <a:xfrm>
            <a:off x="32283123" y="9662382"/>
            <a:ext cx="10859666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</a:p>
          <a:p>
            <a:endParaRPr lang="en-US" sz="2500" dirty="0">
              <a:latin typeface="Gotham" pitchFamily="2" charset="0"/>
              <a:ea typeface="Gibson Book" pitchFamily="2" charset="77"/>
              <a:cs typeface="Gotham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Lorem ipsum dolor sit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amet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consectetuer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adipiscing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elit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, sed diam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nonummy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nibh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euismod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tincidunt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laoreet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dolore magna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aliquam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erat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volutpat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Ut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wisi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enim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ad minim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veniam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,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quis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nostru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exerci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tation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ullamcorper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suscipit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lobortis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nisl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ut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aliquip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ex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ea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commodo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 </a:t>
            </a:r>
            <a:r>
              <a:rPr lang="en-US" sz="2500" dirty="0" err="1">
                <a:latin typeface="Gotham" pitchFamily="2" charset="0"/>
                <a:ea typeface="Gibson Book" pitchFamily="2" charset="77"/>
                <a:cs typeface="Gotham" pitchFamily="2" charset="0"/>
              </a:rPr>
              <a:t>consequat</a:t>
            </a:r>
            <a:r>
              <a:rPr lang="en-US" sz="2500" dirty="0">
                <a:latin typeface="Gotham" pitchFamily="2" charset="0"/>
                <a:ea typeface="Gibson Book" pitchFamily="2" charset="77"/>
                <a:cs typeface="Gotham" pitchFamily="2" charset="0"/>
              </a:rPr>
              <a:t>. 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4212043-2712-2B40-4C76-EE01D8C3C7A9}"/>
              </a:ext>
            </a:extLst>
          </p:cNvPr>
          <p:cNvSpPr/>
          <p:nvPr/>
        </p:nvSpPr>
        <p:spPr>
          <a:xfrm>
            <a:off x="32283123" y="8466123"/>
            <a:ext cx="10859666" cy="902597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6A6CE09-9FC9-0408-05C0-E1C6B4F27C11}"/>
              </a:ext>
            </a:extLst>
          </p:cNvPr>
          <p:cNvSpPr txBox="1"/>
          <p:nvPr/>
        </p:nvSpPr>
        <p:spPr>
          <a:xfrm>
            <a:off x="33833431" y="8501922"/>
            <a:ext cx="7712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81EC58E-2E58-C0EC-25C5-79DDB048D731}"/>
              </a:ext>
            </a:extLst>
          </p:cNvPr>
          <p:cNvSpPr/>
          <p:nvPr/>
        </p:nvSpPr>
        <p:spPr>
          <a:xfrm>
            <a:off x="31973520" y="24045680"/>
            <a:ext cx="11503632" cy="8506960"/>
          </a:xfrm>
          <a:prstGeom prst="rect">
            <a:avLst/>
          </a:prstGeom>
          <a:solidFill>
            <a:srgbClr val="0067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449ED84-F716-0F6B-2FC0-7280EB29719C}"/>
              </a:ext>
            </a:extLst>
          </p:cNvPr>
          <p:cNvSpPr txBox="1"/>
          <p:nvPr/>
        </p:nvSpPr>
        <p:spPr>
          <a:xfrm>
            <a:off x="32283123" y="25605694"/>
            <a:ext cx="10859666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tincidunt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ut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Lorem ipsum dolor sit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tincidunt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ut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laoreet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dolore magna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aliquam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erat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volutpat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. Ut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wisi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enim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ad minim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veniam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quis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nostrud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exerci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tation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ullamcorper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suscipit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lobortis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nisl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ut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aliquip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ex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ea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commodo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consequat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. Duis autem vel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iriure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dolor in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hendrerit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in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vulputate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velit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esse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molestie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consequat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vel illum dolore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feugiat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nulla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facilisis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at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vero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eros et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accumsan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et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iusto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odio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. </a:t>
            </a:r>
          </a:p>
          <a:p>
            <a:endParaRPr lang="en-US" sz="2500" dirty="0">
              <a:solidFill>
                <a:schemeClr val="bg1"/>
              </a:solidFill>
              <a:effectLst/>
              <a:latin typeface="Gotham" pitchFamily="2" charset="0"/>
              <a:cs typeface="Gotham" pitchFamily="2" charset="0"/>
            </a:endParaRPr>
          </a:p>
          <a:p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Lorem ipsum dolor sit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tinciduntveniam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. Lorem ipsum dolor sit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tinciduntveniam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. Lorem ipsum dolor sit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amet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consectetuer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adipiscing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elit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, sed diam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nonummy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nibh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euismod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 </a:t>
            </a:r>
            <a:r>
              <a:rPr lang="en-US" sz="2500" dirty="0" err="1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tinciduntveniam</a:t>
            </a:r>
            <a:r>
              <a:rPr lang="en-US" sz="2500" dirty="0">
                <a:solidFill>
                  <a:schemeClr val="bg1"/>
                </a:solidFill>
                <a:effectLst/>
                <a:latin typeface="Gotham" pitchFamily="2" charset="0"/>
                <a:cs typeface="Gotham" pitchFamily="2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effectLst/>
              <a:latin typeface="Gotham" pitchFamily="2" charset="0"/>
              <a:cs typeface="Gotham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1F9C125-7440-ABC7-1FCC-8C894F85E204}"/>
              </a:ext>
            </a:extLst>
          </p:cNvPr>
          <p:cNvSpPr/>
          <p:nvPr/>
        </p:nvSpPr>
        <p:spPr>
          <a:xfrm>
            <a:off x="32283123" y="24428461"/>
            <a:ext cx="10859666" cy="902597"/>
          </a:xfrm>
          <a:prstGeom prst="rect">
            <a:avLst/>
          </a:prstGeom>
          <a:solidFill>
            <a:srgbClr val="0081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88C0F87-6436-0EBD-E553-B96F7D245ADB}"/>
              </a:ext>
            </a:extLst>
          </p:cNvPr>
          <p:cNvSpPr txBox="1"/>
          <p:nvPr/>
        </p:nvSpPr>
        <p:spPr>
          <a:xfrm>
            <a:off x="33833430" y="24464260"/>
            <a:ext cx="7712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200" dirty="0">
                <a:solidFill>
                  <a:schemeClr val="bg1"/>
                </a:solidFill>
                <a:latin typeface="Gibson Light" panose="02000000000000000000" pitchFamily="2" charset="77"/>
                <a:cs typeface="Gotham Bold" pitchFamily="2" charset="0"/>
              </a:rPr>
              <a:t>SECTION HEADER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1BAC7A-6C2E-E139-885E-4C87741CB33D}"/>
              </a:ext>
            </a:extLst>
          </p:cNvPr>
          <p:cNvSpPr txBox="1"/>
          <p:nvPr/>
        </p:nvSpPr>
        <p:spPr>
          <a:xfrm>
            <a:off x="32283123" y="13759015"/>
            <a:ext cx="6605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Gotham Bold" pitchFamily="2" charset="0"/>
                <a:cs typeface="Gotham Bold" pitchFamily="2" charset="0"/>
              </a:rPr>
              <a:t>Your Chart/Table Title Here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624DD6BD-5DE9-A5FD-E50A-E585A3A765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87" t="4451" r="87" b="7457"/>
          <a:stretch/>
        </p:blipFill>
        <p:spPr>
          <a:xfrm>
            <a:off x="792970" y="20868604"/>
            <a:ext cx="10836730" cy="43673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3D8D16AD-1AB6-F801-BC9A-970CAE3BD7B5}"/>
              </a:ext>
            </a:extLst>
          </p:cNvPr>
          <p:cNvSpPr txBox="1"/>
          <p:nvPr/>
        </p:nvSpPr>
        <p:spPr>
          <a:xfrm>
            <a:off x="792970" y="25302601"/>
            <a:ext cx="10836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5B4A96-42AC-F05D-6D97-DDF72B50E0F6}"/>
              </a:ext>
            </a:extLst>
          </p:cNvPr>
          <p:cNvSpPr txBox="1"/>
          <p:nvPr/>
        </p:nvSpPr>
        <p:spPr>
          <a:xfrm>
            <a:off x="792970" y="32101659"/>
            <a:ext cx="10836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468500-904F-0B14-61BB-9E9EC38B2DB0}"/>
              </a:ext>
            </a:extLst>
          </p:cNvPr>
          <p:cNvSpPr txBox="1"/>
          <p:nvPr/>
        </p:nvSpPr>
        <p:spPr>
          <a:xfrm>
            <a:off x="15975106" y="32007917"/>
            <a:ext cx="11698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8313BB9-EE75-7964-9EA4-D5843214002E}"/>
              </a:ext>
            </a:extLst>
          </p:cNvPr>
          <p:cNvSpPr txBox="1"/>
          <p:nvPr/>
        </p:nvSpPr>
        <p:spPr>
          <a:xfrm>
            <a:off x="31948657" y="23421274"/>
            <a:ext cx="11528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ibson Book" pitchFamily="2" charset="77"/>
                <a:ea typeface="Gibson Book" pitchFamily="2" charset="77"/>
              </a:rPr>
              <a:t>Figure X. Information Here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E8CC342-FC10-6EBE-BC28-97AE34763A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97" t="716" r="5079" b="-147"/>
          <a:stretch/>
        </p:blipFill>
        <p:spPr>
          <a:xfrm>
            <a:off x="12759341" y="9832886"/>
            <a:ext cx="8975823" cy="843151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0E0CD736-3B75-3FF0-BA51-DE8D70E390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97" t="716" r="5079" b="-147"/>
          <a:stretch/>
        </p:blipFill>
        <p:spPr>
          <a:xfrm>
            <a:off x="22117938" y="9798263"/>
            <a:ext cx="8975823" cy="8431517"/>
          </a:xfrm>
          <a:prstGeom prst="rect">
            <a:avLst/>
          </a:prstGeom>
        </p:spPr>
      </p:pic>
      <p:sp>
        <p:nvSpPr>
          <p:cNvPr id="12" name="Blue Header Gradient">
            <a:extLst>
              <a:ext uri="{FF2B5EF4-FFF2-40B4-BE49-F238E27FC236}">
                <a16:creationId xmlns:a16="http://schemas.microsoft.com/office/drawing/2014/main" id="{5B1F7313-4719-4ACA-8EDC-362CA8CD85E0}"/>
              </a:ext>
            </a:extLst>
          </p:cNvPr>
          <p:cNvSpPr/>
          <p:nvPr/>
        </p:nvSpPr>
        <p:spPr>
          <a:xfrm>
            <a:off x="-63768" y="0"/>
            <a:ext cx="43954968" cy="7553762"/>
          </a:xfrm>
          <a:prstGeom prst="rect">
            <a:avLst/>
          </a:prstGeom>
          <a:gradFill>
            <a:gsLst>
              <a:gs pos="3000">
                <a:srgbClr val="0067C5"/>
              </a:gs>
              <a:gs pos="25000">
                <a:srgbClr val="C0D8C5">
                  <a:alpha val="0"/>
                </a:srgbClr>
              </a:gs>
              <a:gs pos="80000">
                <a:schemeClr val="bg1">
                  <a:lumMod val="95000"/>
                  <a:alpha val="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TAMU-CC Logo">
            <a:extLst>
              <a:ext uri="{FF2B5EF4-FFF2-40B4-BE49-F238E27FC236}">
                <a16:creationId xmlns:a16="http://schemas.microsoft.com/office/drawing/2014/main" id="{E365FC0E-5BC3-56CC-02A5-66CF00E5BD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304" y="93695"/>
            <a:ext cx="5768093" cy="7460067"/>
          </a:xfrm>
          <a:prstGeom prst="rect">
            <a:avLst/>
          </a:prstGeom>
        </p:spPr>
      </p:pic>
      <p:sp>
        <p:nvSpPr>
          <p:cNvPr id="24" name="Text Under Title">
            <a:extLst>
              <a:ext uri="{FF2B5EF4-FFF2-40B4-BE49-F238E27FC236}">
                <a16:creationId xmlns:a16="http://schemas.microsoft.com/office/drawing/2014/main" id="{916BA669-75BB-AC02-5D65-676F75B0381C}"/>
              </a:ext>
            </a:extLst>
          </p:cNvPr>
          <p:cNvSpPr txBox="1"/>
          <p:nvPr/>
        </p:nvSpPr>
        <p:spPr>
          <a:xfrm>
            <a:off x="12463511" y="5556691"/>
            <a:ext cx="189641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Gotham Medium" pitchFamily="2" charset="0"/>
                <a:cs typeface="Gotham Medium" pitchFamily="2" charset="0"/>
              </a:rPr>
              <a:t>Author(s) Name(s) Here</a:t>
            </a:r>
          </a:p>
          <a:p>
            <a:pPr algn="ctr"/>
            <a:r>
              <a:rPr lang="en-US" sz="3200" dirty="0">
                <a:solidFill>
                  <a:schemeClr val="accent1"/>
                </a:solidFill>
                <a:latin typeface="Gotham Medium" pitchFamily="2" charset="0"/>
                <a:cs typeface="Gotham Medium" pitchFamily="2" charset="0"/>
              </a:rPr>
              <a:t>College or Department Affiliation Here</a:t>
            </a:r>
          </a:p>
        </p:txBody>
      </p:sp>
      <p:sp>
        <p:nvSpPr>
          <p:cNvPr id="2" name="Poster Title">
            <a:extLst>
              <a:ext uri="{FF2B5EF4-FFF2-40B4-BE49-F238E27FC236}">
                <a16:creationId xmlns:a16="http://schemas.microsoft.com/office/drawing/2014/main" id="{102D26A6-0A93-037C-FA52-D21913106F5C}"/>
              </a:ext>
            </a:extLst>
          </p:cNvPr>
          <p:cNvSpPr txBox="1"/>
          <p:nvPr/>
        </p:nvSpPr>
        <p:spPr>
          <a:xfrm>
            <a:off x="6060702" y="877825"/>
            <a:ext cx="317836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 dirty="0">
                <a:solidFill>
                  <a:schemeClr val="accent1"/>
                </a:solidFill>
                <a:latin typeface="Gibson Light" panose="02000000000000000000" pitchFamily="2" charset="77"/>
                <a:ea typeface="Gibson Light" pitchFamily="2" charset="77"/>
              </a:rPr>
              <a:t>YOUR POSTER TITLE HERE</a:t>
            </a:r>
          </a:p>
          <a:p>
            <a:pPr algn="ctr"/>
            <a:r>
              <a:rPr lang="en-US" sz="13800" b="1" dirty="0">
                <a:solidFill>
                  <a:schemeClr val="accent1"/>
                </a:solidFill>
                <a:latin typeface="Gibson Light" panose="02000000000000000000" pitchFamily="2" charset="77"/>
                <a:ea typeface="Gibson Light" pitchFamily="2" charset="77"/>
              </a:rPr>
              <a:t>MOVING INTO TWO LINES</a:t>
            </a:r>
          </a:p>
        </p:txBody>
      </p:sp>
      <p:sp>
        <p:nvSpPr>
          <p:cNvPr id="9" name="Header Bottom Line">
            <a:extLst>
              <a:ext uri="{FF2B5EF4-FFF2-40B4-BE49-F238E27FC236}">
                <a16:creationId xmlns:a16="http://schemas.microsoft.com/office/drawing/2014/main" id="{47DAF766-B76A-181F-43EF-F2EBA0BAD2C0}"/>
              </a:ext>
            </a:extLst>
          </p:cNvPr>
          <p:cNvSpPr/>
          <p:nvPr/>
        </p:nvSpPr>
        <p:spPr>
          <a:xfrm>
            <a:off x="0" y="7511232"/>
            <a:ext cx="43891200" cy="123338"/>
          </a:xfrm>
          <a:prstGeom prst="rect">
            <a:avLst/>
          </a:prstGeom>
          <a:solidFill>
            <a:srgbClr val="00813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76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slande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B5CAF"/>
      </a:accent1>
      <a:accent2>
        <a:srgbClr val="00843F"/>
      </a:accent2>
      <a:accent3>
        <a:srgbClr val="9A9EA2"/>
      </a:accent3>
      <a:accent4>
        <a:srgbClr val="1090D2"/>
      </a:accent4>
      <a:accent5>
        <a:srgbClr val="00AF47"/>
      </a:accent5>
      <a:accent6>
        <a:srgbClr val="00253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220</TotalTime>
  <Words>575</Words>
  <Application>Microsoft Macintosh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Gibson Book</vt:lpstr>
      <vt:lpstr>Gibson Light</vt:lpstr>
      <vt:lpstr>Gotham</vt:lpstr>
      <vt:lpstr>Gotham Bold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Estevanes, Ean</dc:creator>
  <cp:lastModifiedBy>Solis, Richard</cp:lastModifiedBy>
  <cp:revision>25</cp:revision>
  <dcterms:created xsi:type="dcterms:W3CDTF">2025-02-07T18:40:57Z</dcterms:created>
  <dcterms:modified xsi:type="dcterms:W3CDTF">2025-02-24T23:57:30Z</dcterms:modified>
</cp:coreProperties>
</file>